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-828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5B960-7516-4A2F-89FD-57E2114AD3D4}" type="datetimeFigureOut">
              <a:rPr lang="zh-CN" altLang="en-US" smtClean="0"/>
              <a:pPr/>
              <a:t>2016/10/24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5E2DB-3C28-4D09-BB50-CD12F1AA09E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42032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5E2DB-3C28-4D09-BB50-CD12F1AA09E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21392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0C00-693C-4DFF-990E-E3CE443ACF5F}" type="datetimeFigureOut">
              <a:rPr lang="zh-CN" altLang="en-US" smtClean="0"/>
              <a:pPr/>
              <a:t>2016/10/24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34E1-2F96-4AB2-AA55-79725B9198A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97898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0C00-693C-4DFF-990E-E3CE443ACF5F}" type="datetimeFigureOut">
              <a:rPr lang="zh-CN" altLang="en-US" smtClean="0"/>
              <a:pPr/>
              <a:t>2016/10/24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34E1-2F96-4AB2-AA55-79725B9198A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54084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3"/>
            <a:ext cx="1478756" cy="774911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3"/>
            <a:ext cx="4350544" cy="77491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0C00-693C-4DFF-990E-E3CE443ACF5F}" type="datetimeFigureOut">
              <a:rPr lang="zh-CN" altLang="en-US" smtClean="0"/>
              <a:pPr/>
              <a:t>2016/10/24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34E1-2F96-4AB2-AA55-79725B9198A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0846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0C00-693C-4DFF-990E-E3CE443ACF5F}" type="datetimeFigureOut">
              <a:rPr lang="zh-CN" altLang="en-US" smtClean="0"/>
              <a:pPr/>
              <a:t>2016/10/24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34E1-2F96-4AB2-AA55-79725B9198A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573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7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0C00-693C-4DFF-990E-E3CE443ACF5F}" type="datetimeFigureOut">
              <a:rPr lang="zh-CN" altLang="en-US" smtClean="0"/>
              <a:pPr/>
              <a:t>2016/10/24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34E1-2F96-4AB2-AA55-79725B9198A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2338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0C00-693C-4DFF-990E-E3CE443ACF5F}" type="datetimeFigureOut">
              <a:rPr lang="zh-CN" altLang="en-US" smtClean="0"/>
              <a:pPr/>
              <a:t>2016/10/24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34E1-2F96-4AB2-AA55-79725B9198A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562457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6"/>
            <a:ext cx="5915025" cy="176741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1"/>
            <a:ext cx="2901255" cy="49127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1"/>
            <a:ext cx="2915543" cy="49127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0C00-693C-4DFF-990E-E3CE443ACF5F}" type="datetimeFigureOut">
              <a:rPr lang="zh-CN" altLang="en-US" smtClean="0"/>
              <a:pPr/>
              <a:t>2016/10/24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34E1-2F96-4AB2-AA55-79725B9198A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1537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0C00-693C-4DFF-990E-E3CE443ACF5F}" type="datetimeFigureOut">
              <a:rPr lang="zh-CN" altLang="en-US" smtClean="0"/>
              <a:pPr/>
              <a:t>2016/10/24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34E1-2F96-4AB2-AA55-79725B9198A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34531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0C00-693C-4DFF-990E-E3CE443ACF5F}" type="datetimeFigureOut">
              <a:rPr lang="zh-CN" altLang="en-US" smtClean="0"/>
              <a:pPr/>
              <a:t>2016/10/24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34E1-2F96-4AB2-AA55-79725B9198A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397662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0C00-693C-4DFF-990E-E3CE443ACF5F}" type="datetimeFigureOut">
              <a:rPr lang="zh-CN" altLang="en-US" smtClean="0"/>
              <a:pPr/>
              <a:t>2016/10/24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34E1-2F96-4AB2-AA55-79725B9198A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77670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0C00-693C-4DFF-990E-E3CE443ACF5F}" type="datetimeFigureOut">
              <a:rPr lang="zh-CN" altLang="en-US" smtClean="0"/>
              <a:pPr/>
              <a:t>2016/10/24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34E1-2F96-4AB2-AA55-79725B9198A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94071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90C00-693C-4DFF-990E-E3CE443ACF5F}" type="datetimeFigureOut">
              <a:rPr lang="zh-CN" altLang="en-US" smtClean="0"/>
              <a:pPr/>
              <a:t>2016/10/24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34E1-2F96-4AB2-AA55-79725B9198A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259647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"/>
          <p:cNvSpPr txBox="1"/>
          <p:nvPr/>
        </p:nvSpPr>
        <p:spPr>
          <a:xfrm>
            <a:off x="2774586" y="1526346"/>
            <a:ext cx="1467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标题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文本框 4"/>
          <p:cNvSpPr txBox="1"/>
          <p:nvPr/>
        </p:nvSpPr>
        <p:spPr>
          <a:xfrm>
            <a:off x="2694209" y="4940595"/>
            <a:ext cx="1643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文字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+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图片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文本框 6"/>
          <p:cNvSpPr txBox="1"/>
          <p:nvPr/>
        </p:nvSpPr>
        <p:spPr>
          <a:xfrm>
            <a:off x="134910" y="2174414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姓名：              学院：                    专业：                   导师：</a:t>
            </a:r>
            <a:endParaRPr lang="zh-CN" altLang="en-US" sz="16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7086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13</Words>
  <Application>Microsoft Office PowerPoint</Application>
  <PresentationFormat>全屏显示(4:3)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JF</dc:creator>
  <cp:lastModifiedBy>Dreamy</cp:lastModifiedBy>
  <cp:revision>2</cp:revision>
  <dcterms:created xsi:type="dcterms:W3CDTF">2016-10-24T07:22:46Z</dcterms:created>
  <dcterms:modified xsi:type="dcterms:W3CDTF">2016-10-24T07:34:31Z</dcterms:modified>
</cp:coreProperties>
</file>